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Safeer</a:t>
            </a:r>
            <a:r>
              <a:rPr lang="en-US" dirty="0" smtClean="0"/>
              <a:t> e </a:t>
            </a:r>
            <a:r>
              <a:rPr lang="en-US" dirty="0" err="1" smtClean="0"/>
              <a:t>Noor</a:t>
            </a:r>
            <a:r>
              <a:rPr lang="en-US" dirty="0" smtClean="0"/>
              <a:t>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2000"/>
          </a:xfrm>
        </p:spPr>
        <p:txBody>
          <a:bodyPr/>
          <a:lstStyle/>
          <a:p>
            <a:r>
              <a:rPr lang="en-US" dirty="0" smtClean="0"/>
              <a:t>		-</a:t>
            </a:r>
            <a:r>
              <a:rPr lang="en-US" dirty="0" err="1" smtClean="0"/>
              <a:t>Tasleem</a:t>
            </a:r>
            <a:r>
              <a:rPr lang="en-US" dirty="0" smtClean="0"/>
              <a:t> Raza Khan</a:t>
            </a:r>
            <a:endParaRPr lang="en-US" dirty="0"/>
          </a:p>
        </p:txBody>
      </p:sp>
      <p:pic>
        <p:nvPicPr>
          <p:cNvPr id="4" name="Picture 3" descr="Pic011.jpg"/>
          <p:cNvPicPr>
            <a:picLocks noChangeAspect="1"/>
          </p:cNvPicPr>
          <p:nvPr/>
        </p:nvPicPr>
        <p:blipFill>
          <a:blip r:embed="rId2"/>
          <a:srcRect b="-870"/>
          <a:stretch>
            <a:fillRect/>
          </a:stretch>
        </p:blipFill>
        <p:spPr>
          <a:xfrm>
            <a:off x="6446455" y="1752600"/>
            <a:ext cx="2011745" cy="2667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Inqilab</a:t>
            </a:r>
            <a:r>
              <a:rPr lang="en-US" dirty="0" smtClean="0"/>
              <a:t> e </a:t>
            </a:r>
            <a:r>
              <a:rPr lang="en-US" dirty="0" err="1" smtClean="0"/>
              <a:t>Islami</a:t>
            </a:r>
            <a:r>
              <a:rPr lang="en-US" dirty="0" smtClean="0"/>
              <a:t> Iran</a:t>
            </a:r>
          </a:p>
          <a:p>
            <a:r>
              <a:rPr lang="en-US" dirty="0" smtClean="0"/>
              <a:t>Shaheed </a:t>
            </a:r>
            <a:r>
              <a:rPr lang="en-US" dirty="0" err="1" smtClean="0"/>
              <a:t>Quaid</a:t>
            </a:r>
            <a:r>
              <a:rPr lang="en-US" dirty="0" smtClean="0"/>
              <a:t> </a:t>
            </a:r>
            <a:r>
              <a:rPr lang="en-US" dirty="0" err="1" smtClean="0"/>
              <a:t>aur</a:t>
            </a:r>
            <a:r>
              <a:rPr lang="en-US" dirty="0" smtClean="0"/>
              <a:t> </a:t>
            </a:r>
            <a:r>
              <a:rPr lang="en-US" dirty="0" err="1" smtClean="0"/>
              <a:t>amli</a:t>
            </a:r>
            <a:r>
              <a:rPr lang="en-US" dirty="0" smtClean="0"/>
              <a:t> </a:t>
            </a:r>
            <a:r>
              <a:rPr lang="en-US" dirty="0" err="1" smtClean="0"/>
              <a:t>siyasat</a:t>
            </a:r>
            <a:endParaRPr lang="en-US" dirty="0" smtClean="0"/>
          </a:p>
          <a:p>
            <a:r>
              <a:rPr lang="en-US" dirty="0" smtClean="0"/>
              <a:t>Quran o </a:t>
            </a:r>
            <a:r>
              <a:rPr lang="en-US" dirty="0" err="1" smtClean="0"/>
              <a:t>sunnat</a:t>
            </a:r>
            <a:r>
              <a:rPr lang="en-US" dirty="0" smtClean="0"/>
              <a:t> conferences</a:t>
            </a:r>
          </a:p>
          <a:p>
            <a:r>
              <a:rPr lang="en-US" dirty="0" smtClean="0"/>
              <a:t>Imam </a:t>
            </a:r>
            <a:r>
              <a:rPr lang="en-US" dirty="0" err="1" smtClean="0"/>
              <a:t>Khomenei</a:t>
            </a:r>
            <a:r>
              <a:rPr lang="en-US" dirty="0" smtClean="0"/>
              <a:t> </a:t>
            </a:r>
            <a:r>
              <a:rPr lang="en-US" dirty="0" err="1" smtClean="0"/>
              <a:t>r.a</a:t>
            </a:r>
            <a:r>
              <a:rPr lang="en-US" dirty="0" smtClean="0"/>
              <a:t> se </a:t>
            </a:r>
            <a:r>
              <a:rPr lang="en-US" dirty="0" err="1" smtClean="0"/>
              <a:t>Ishq</a:t>
            </a:r>
            <a:endParaRPr lang="en-US" dirty="0" smtClean="0"/>
          </a:p>
          <a:p>
            <a:r>
              <a:rPr lang="en-US" dirty="0" err="1" smtClean="0"/>
              <a:t>Mulazmeen</a:t>
            </a:r>
            <a:r>
              <a:rPr lang="en-US" dirty="0" smtClean="0"/>
              <a:t> se </a:t>
            </a:r>
            <a:r>
              <a:rPr lang="en-US" dirty="0" err="1" smtClean="0"/>
              <a:t>rawaiyya</a:t>
            </a:r>
            <a:endParaRPr lang="en-US" dirty="0" smtClean="0"/>
          </a:p>
          <a:p>
            <a:r>
              <a:rPr lang="en-US" dirty="0" smtClean="0"/>
              <a:t>PART II (will present next time…)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Inqilab</a:t>
            </a:r>
            <a:r>
              <a:rPr lang="en-US" dirty="0" smtClean="0"/>
              <a:t> e </a:t>
            </a:r>
            <a:r>
              <a:rPr lang="en-US" dirty="0" err="1" smtClean="0"/>
              <a:t>Islami</a:t>
            </a:r>
            <a:r>
              <a:rPr lang="en-US" dirty="0" smtClean="0"/>
              <a:t> Iran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Imam </a:t>
            </a:r>
            <a:r>
              <a:rPr lang="en-US" dirty="0" err="1" smtClean="0"/>
              <a:t>Khomenei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himayat</a:t>
            </a:r>
            <a:endParaRPr lang="en-US" dirty="0" smtClean="0"/>
          </a:p>
          <a:p>
            <a:r>
              <a:rPr lang="en-US" dirty="0" smtClean="0"/>
              <a:t>Iran Iraq War</a:t>
            </a:r>
          </a:p>
          <a:p>
            <a:r>
              <a:rPr lang="en-US" dirty="0" err="1" smtClean="0"/>
              <a:t>Mukhtalif</a:t>
            </a:r>
            <a:r>
              <a:rPr lang="en-US" dirty="0" smtClean="0"/>
              <a:t> </a:t>
            </a:r>
            <a:r>
              <a:rPr lang="en-US" dirty="0" err="1" smtClean="0"/>
              <a:t>jalso</a:t>
            </a:r>
            <a:r>
              <a:rPr lang="en-US" dirty="0" smtClean="0"/>
              <a:t> </a:t>
            </a:r>
            <a:r>
              <a:rPr lang="en-US" dirty="0" err="1" smtClean="0"/>
              <a:t>aur</a:t>
            </a:r>
            <a:r>
              <a:rPr lang="en-US" dirty="0" smtClean="0"/>
              <a:t> </a:t>
            </a:r>
            <a:r>
              <a:rPr lang="en-US" dirty="0" err="1" smtClean="0"/>
              <a:t>tarbiyati</a:t>
            </a:r>
            <a:r>
              <a:rPr lang="en-US" dirty="0" smtClean="0"/>
              <a:t> camps main imam </a:t>
            </a:r>
            <a:r>
              <a:rPr lang="en-US" dirty="0" err="1" smtClean="0"/>
              <a:t>khomenei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himayat</a:t>
            </a:r>
            <a:endParaRPr lang="en-US" dirty="0" smtClean="0"/>
          </a:p>
          <a:p>
            <a:r>
              <a:rPr lang="en-US" dirty="0" err="1" smtClean="0"/>
              <a:t>Afkaar</a:t>
            </a:r>
            <a:r>
              <a:rPr lang="en-US" dirty="0" smtClean="0"/>
              <a:t> e </a:t>
            </a:r>
            <a:r>
              <a:rPr lang="en-US" dirty="0" err="1" smtClean="0"/>
              <a:t>Khomenei</a:t>
            </a:r>
            <a:r>
              <a:rPr lang="en-US" dirty="0" smtClean="0"/>
              <a:t> </a:t>
            </a:r>
            <a:r>
              <a:rPr lang="en-US" dirty="0" err="1" smtClean="0"/>
              <a:t>r.a</a:t>
            </a:r>
            <a:r>
              <a:rPr lang="en-US" dirty="0" smtClean="0"/>
              <a:t> </a:t>
            </a:r>
            <a:r>
              <a:rPr lang="en-US" dirty="0" err="1" smtClean="0"/>
              <a:t>aur</a:t>
            </a:r>
            <a:r>
              <a:rPr lang="en-US" dirty="0" smtClean="0"/>
              <a:t> </a:t>
            </a:r>
            <a:r>
              <a:rPr lang="en-US" dirty="0" err="1" smtClean="0"/>
              <a:t>tasaveer</a:t>
            </a:r>
            <a:r>
              <a:rPr lang="en-US" dirty="0" smtClean="0"/>
              <a:t> ka </a:t>
            </a:r>
            <a:r>
              <a:rPr lang="en-US" dirty="0" err="1" smtClean="0"/>
              <a:t>mulk</a:t>
            </a:r>
            <a:r>
              <a:rPr lang="en-US" dirty="0" smtClean="0"/>
              <a:t> </a:t>
            </a:r>
            <a:r>
              <a:rPr lang="en-US" dirty="0" err="1" smtClean="0"/>
              <a:t>bhr</a:t>
            </a:r>
            <a:r>
              <a:rPr lang="en-US" dirty="0" smtClean="0"/>
              <a:t> main circulate </a:t>
            </a:r>
            <a:r>
              <a:rPr lang="en-US" dirty="0" err="1" smtClean="0"/>
              <a:t>krna</a:t>
            </a:r>
            <a:endParaRPr lang="en-US" dirty="0" smtClean="0"/>
          </a:p>
          <a:p>
            <a:r>
              <a:rPr lang="en-US" dirty="0" smtClean="0"/>
              <a:t>Jihad</a:t>
            </a:r>
          </a:p>
          <a:p>
            <a:r>
              <a:rPr lang="en-US" dirty="0" smtClean="0"/>
              <a:t>War zone main </a:t>
            </a:r>
            <a:r>
              <a:rPr lang="en-US" dirty="0" err="1" smtClean="0"/>
              <a:t>jana</a:t>
            </a:r>
            <a:endParaRPr lang="en-US" dirty="0" smtClean="0"/>
          </a:p>
          <a:p>
            <a:r>
              <a:rPr lang="en-US" dirty="0" err="1" smtClean="0"/>
              <a:t>Islami</a:t>
            </a:r>
            <a:r>
              <a:rPr lang="en-US" dirty="0" smtClean="0"/>
              <a:t> </a:t>
            </a:r>
            <a:r>
              <a:rPr lang="en-US" dirty="0" err="1" smtClean="0"/>
              <a:t>mumalik</a:t>
            </a:r>
            <a:r>
              <a:rPr lang="en-US" dirty="0" smtClean="0"/>
              <a:t> k </a:t>
            </a:r>
            <a:r>
              <a:rPr lang="en-US" dirty="0" err="1" smtClean="0"/>
              <a:t>hukumrano</a:t>
            </a:r>
            <a:r>
              <a:rPr lang="en-US" dirty="0" smtClean="0"/>
              <a:t> </a:t>
            </a:r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 err="1" smtClean="0"/>
              <a:t>khatoot</a:t>
            </a:r>
            <a:r>
              <a:rPr lang="en-US" dirty="0" smtClean="0"/>
              <a:t> </a:t>
            </a:r>
            <a:r>
              <a:rPr lang="en-US" dirty="0" err="1" smtClean="0"/>
              <a:t>likhna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Shaheed </a:t>
            </a:r>
            <a:r>
              <a:rPr lang="en-US" dirty="0" err="1" smtClean="0"/>
              <a:t>Quaid</a:t>
            </a:r>
            <a:r>
              <a:rPr lang="en-US" dirty="0" smtClean="0"/>
              <a:t> </a:t>
            </a:r>
            <a:r>
              <a:rPr lang="en-US" dirty="0" err="1" smtClean="0"/>
              <a:t>aur</a:t>
            </a:r>
            <a:r>
              <a:rPr lang="en-US" dirty="0" smtClean="0"/>
              <a:t> </a:t>
            </a:r>
            <a:r>
              <a:rPr lang="en-US" dirty="0" err="1" smtClean="0"/>
              <a:t>amli</a:t>
            </a:r>
            <a:r>
              <a:rPr lang="en-US" dirty="0" smtClean="0"/>
              <a:t> </a:t>
            </a:r>
            <a:r>
              <a:rPr lang="en-US" dirty="0" err="1" smtClean="0"/>
              <a:t>siyasat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Tehreek</a:t>
            </a:r>
            <a:r>
              <a:rPr lang="en-US" dirty="0" smtClean="0"/>
              <a:t> e </a:t>
            </a:r>
            <a:r>
              <a:rPr lang="en-US" dirty="0" err="1" smtClean="0"/>
              <a:t>nifaz</a:t>
            </a:r>
            <a:r>
              <a:rPr lang="en-US" dirty="0" smtClean="0"/>
              <a:t> e </a:t>
            </a:r>
            <a:r>
              <a:rPr lang="en-US" dirty="0" err="1" smtClean="0"/>
              <a:t>fiqh</a:t>
            </a:r>
            <a:r>
              <a:rPr lang="en-US" dirty="0" smtClean="0"/>
              <a:t> e </a:t>
            </a:r>
            <a:r>
              <a:rPr lang="en-US" dirty="0" err="1" smtClean="0"/>
              <a:t>jaffaria</a:t>
            </a:r>
            <a:r>
              <a:rPr lang="en-US" dirty="0" smtClean="0"/>
              <a:t> Pakistan ka </a:t>
            </a:r>
            <a:r>
              <a:rPr lang="en-US" dirty="0" err="1" smtClean="0"/>
              <a:t>bahesiyat</a:t>
            </a:r>
            <a:r>
              <a:rPr lang="en-US" dirty="0" smtClean="0"/>
              <a:t> </a:t>
            </a:r>
            <a:r>
              <a:rPr lang="en-US" dirty="0" err="1" smtClean="0"/>
              <a:t>siyasi</a:t>
            </a:r>
            <a:r>
              <a:rPr lang="en-US" dirty="0" smtClean="0"/>
              <a:t> </a:t>
            </a:r>
            <a:r>
              <a:rPr lang="en-US" dirty="0" err="1" smtClean="0"/>
              <a:t>jamaat</a:t>
            </a:r>
            <a:r>
              <a:rPr lang="en-US" dirty="0" smtClean="0"/>
              <a:t> </a:t>
            </a:r>
            <a:r>
              <a:rPr lang="en-US" dirty="0" err="1" smtClean="0"/>
              <a:t>bnna</a:t>
            </a:r>
            <a:endParaRPr lang="en-US" dirty="0" smtClean="0"/>
          </a:p>
          <a:p>
            <a:r>
              <a:rPr lang="en-US" dirty="0" smtClean="0"/>
              <a:t>Imam </a:t>
            </a:r>
            <a:r>
              <a:rPr lang="en-US" dirty="0" err="1" smtClean="0"/>
              <a:t>Khomenei</a:t>
            </a:r>
            <a:r>
              <a:rPr lang="en-US" dirty="0" smtClean="0"/>
              <a:t> k </a:t>
            </a:r>
            <a:r>
              <a:rPr lang="en-US" dirty="0" err="1" smtClean="0"/>
              <a:t>afkar</a:t>
            </a:r>
            <a:r>
              <a:rPr lang="en-US" dirty="0" smtClean="0"/>
              <a:t> </a:t>
            </a:r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 err="1" smtClean="0"/>
              <a:t>shiaar</a:t>
            </a:r>
            <a:r>
              <a:rPr lang="en-US" dirty="0" smtClean="0"/>
              <a:t> banana</a:t>
            </a:r>
          </a:p>
          <a:p>
            <a:r>
              <a:rPr lang="en-US" dirty="0" err="1" smtClean="0"/>
              <a:t>Deen</a:t>
            </a:r>
            <a:r>
              <a:rPr lang="en-US" dirty="0" smtClean="0"/>
              <a:t> o </a:t>
            </a:r>
            <a:r>
              <a:rPr lang="en-US" dirty="0" err="1" smtClean="0"/>
              <a:t>siyast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zaroorat</a:t>
            </a:r>
            <a:endParaRPr lang="en-US" dirty="0" smtClean="0"/>
          </a:p>
          <a:p>
            <a:r>
              <a:rPr lang="en-US" dirty="0" smtClean="0"/>
              <a:t>Zia referendum ka boycott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Quran o </a:t>
            </a:r>
            <a:r>
              <a:rPr lang="en-US" dirty="0" err="1" smtClean="0"/>
              <a:t>sunnat</a:t>
            </a:r>
            <a:r>
              <a:rPr lang="en-US" dirty="0" smtClean="0"/>
              <a:t> 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Laakhon</a:t>
            </a:r>
            <a:r>
              <a:rPr lang="en-US" dirty="0" smtClean="0"/>
              <a:t> </a:t>
            </a:r>
            <a:r>
              <a:rPr lang="en-US" dirty="0" err="1" smtClean="0"/>
              <a:t>afraad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shirkat</a:t>
            </a:r>
            <a:endParaRPr lang="en-US" dirty="0" smtClean="0"/>
          </a:p>
          <a:p>
            <a:r>
              <a:rPr lang="en-US" dirty="0" err="1" smtClean="0"/>
              <a:t>Farzandaan</a:t>
            </a:r>
            <a:r>
              <a:rPr lang="en-US" dirty="0" smtClean="0"/>
              <a:t> e </a:t>
            </a:r>
            <a:r>
              <a:rPr lang="en-US" dirty="0" err="1" smtClean="0"/>
              <a:t>quran</a:t>
            </a:r>
            <a:endParaRPr lang="en-US" dirty="0" smtClean="0"/>
          </a:p>
          <a:p>
            <a:r>
              <a:rPr lang="en-US" dirty="0" err="1" smtClean="0"/>
              <a:t>Farzandan</a:t>
            </a:r>
            <a:r>
              <a:rPr lang="en-US" dirty="0" smtClean="0"/>
              <a:t> e </a:t>
            </a:r>
            <a:r>
              <a:rPr lang="en-US" dirty="0" err="1" smtClean="0"/>
              <a:t>sunnat</a:t>
            </a:r>
            <a:endParaRPr lang="en-US" dirty="0" smtClean="0"/>
          </a:p>
          <a:p>
            <a:r>
              <a:rPr lang="en-US" dirty="0" smtClean="0"/>
              <a:t>Pakistan </a:t>
            </a:r>
            <a:r>
              <a:rPr lang="en-US" dirty="0" err="1" smtClean="0"/>
              <a:t>banane</a:t>
            </a:r>
            <a:r>
              <a:rPr lang="en-US" dirty="0" smtClean="0"/>
              <a:t> k </a:t>
            </a:r>
            <a:r>
              <a:rPr lang="en-US" dirty="0" err="1" smtClean="0"/>
              <a:t>maqasid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Imam </a:t>
            </a:r>
            <a:r>
              <a:rPr lang="en-US" dirty="0" err="1" smtClean="0"/>
              <a:t>Khomenei</a:t>
            </a:r>
            <a:r>
              <a:rPr lang="en-US" dirty="0" smtClean="0"/>
              <a:t> </a:t>
            </a:r>
            <a:r>
              <a:rPr lang="en-US" dirty="0" err="1" smtClean="0"/>
              <a:t>r.a</a:t>
            </a:r>
            <a:r>
              <a:rPr lang="en-US" dirty="0" smtClean="0"/>
              <a:t> se </a:t>
            </a:r>
            <a:r>
              <a:rPr lang="en-US" dirty="0" err="1" smtClean="0"/>
              <a:t>Ishq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Roohani</a:t>
            </a:r>
            <a:r>
              <a:rPr lang="en-US" dirty="0" smtClean="0"/>
              <a:t> </a:t>
            </a:r>
            <a:r>
              <a:rPr lang="en-US" dirty="0" err="1" smtClean="0"/>
              <a:t>baap</a:t>
            </a:r>
            <a:endParaRPr lang="en-US" dirty="0" smtClean="0"/>
          </a:p>
          <a:p>
            <a:r>
              <a:rPr lang="en-US" dirty="0" err="1" smtClean="0"/>
              <a:t>Numainda</a:t>
            </a:r>
            <a:r>
              <a:rPr lang="en-US" dirty="0" smtClean="0"/>
              <a:t> e </a:t>
            </a:r>
            <a:r>
              <a:rPr lang="en-US" dirty="0" err="1" smtClean="0"/>
              <a:t>Wali</a:t>
            </a:r>
            <a:r>
              <a:rPr lang="en-US" dirty="0" smtClean="0"/>
              <a:t> </a:t>
            </a:r>
            <a:r>
              <a:rPr lang="en-US" dirty="0" err="1" smtClean="0"/>
              <a:t>Faqih</a:t>
            </a:r>
            <a:endParaRPr lang="en-US" dirty="0" smtClean="0"/>
          </a:p>
          <a:p>
            <a:r>
              <a:rPr lang="en-US" dirty="0" err="1" smtClean="0"/>
              <a:t>Mutarjimeen</a:t>
            </a:r>
            <a:r>
              <a:rPr lang="en-US" dirty="0" smtClean="0"/>
              <a:t> se </a:t>
            </a:r>
            <a:r>
              <a:rPr lang="en-US" dirty="0" err="1" smtClean="0"/>
              <a:t>farmish</a:t>
            </a:r>
            <a:endParaRPr lang="en-US" dirty="0" smtClean="0"/>
          </a:p>
          <a:p>
            <a:r>
              <a:rPr lang="en-US" dirty="0" err="1" smtClean="0"/>
              <a:t>Mulk</a:t>
            </a:r>
            <a:r>
              <a:rPr lang="en-US" dirty="0" smtClean="0"/>
              <a:t> </a:t>
            </a:r>
            <a:r>
              <a:rPr lang="en-US" dirty="0" err="1" smtClean="0"/>
              <a:t>geer</a:t>
            </a:r>
            <a:r>
              <a:rPr lang="en-US" dirty="0" smtClean="0"/>
              <a:t> </a:t>
            </a:r>
            <a:r>
              <a:rPr lang="en-US" dirty="0" err="1" smtClean="0"/>
              <a:t>daura</a:t>
            </a:r>
            <a:r>
              <a:rPr lang="en-US" dirty="0" smtClean="0"/>
              <a:t> </a:t>
            </a:r>
            <a:r>
              <a:rPr lang="en-US" dirty="0" err="1" smtClean="0"/>
              <a:t>jaat</a:t>
            </a:r>
            <a:endParaRPr lang="en-US" dirty="0" smtClean="0"/>
          </a:p>
          <a:p>
            <a:r>
              <a:rPr lang="en-US" dirty="0" smtClean="0"/>
              <a:t>Imam </a:t>
            </a:r>
            <a:r>
              <a:rPr lang="en-US" dirty="0" err="1" smtClean="0"/>
              <a:t>Khomenei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ziarat</a:t>
            </a:r>
            <a:r>
              <a:rPr lang="en-US" dirty="0" smtClean="0"/>
              <a:t> k </a:t>
            </a:r>
            <a:r>
              <a:rPr lang="en-US" dirty="0" err="1" smtClean="0"/>
              <a:t>waqt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Wafat</a:t>
            </a:r>
            <a:r>
              <a:rPr lang="en-US" dirty="0" smtClean="0"/>
              <a:t> e </a:t>
            </a:r>
            <a:r>
              <a:rPr lang="en-US" dirty="0" err="1" smtClean="0"/>
              <a:t>khomenei</a:t>
            </a:r>
            <a:r>
              <a:rPr lang="en-US" dirty="0" smtClean="0"/>
              <a:t> k </a:t>
            </a:r>
            <a:r>
              <a:rPr lang="en-US" dirty="0" err="1" smtClean="0"/>
              <a:t>baare</a:t>
            </a:r>
            <a:r>
              <a:rPr lang="en-US" dirty="0" smtClean="0"/>
              <a:t> main </a:t>
            </a:r>
            <a:r>
              <a:rPr lang="en-US" dirty="0" err="1" smtClean="0"/>
              <a:t>jumla</a:t>
            </a:r>
            <a:r>
              <a:rPr lang="en-US" dirty="0" smtClean="0"/>
              <a:t> sun k reaction…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Mulazmeen</a:t>
            </a:r>
            <a:r>
              <a:rPr lang="en-US" dirty="0" smtClean="0"/>
              <a:t> se </a:t>
            </a:r>
            <a:r>
              <a:rPr lang="en-US" dirty="0" err="1" smtClean="0"/>
              <a:t>rawaiyya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Daftari</a:t>
            </a:r>
            <a:r>
              <a:rPr lang="en-US" dirty="0" smtClean="0"/>
              <a:t> </a:t>
            </a:r>
            <a:r>
              <a:rPr lang="en-US" dirty="0" err="1" smtClean="0"/>
              <a:t>afraad</a:t>
            </a:r>
            <a:r>
              <a:rPr lang="en-US" dirty="0" smtClean="0"/>
              <a:t> se</a:t>
            </a:r>
          </a:p>
          <a:p>
            <a:pPr lvl="1"/>
            <a:r>
              <a:rPr lang="en-US" dirty="0" err="1" smtClean="0"/>
              <a:t>Bachon</a:t>
            </a:r>
            <a:r>
              <a:rPr lang="en-US" dirty="0" smtClean="0"/>
              <a:t> </a:t>
            </a:r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 err="1" smtClean="0"/>
              <a:t>thappar</a:t>
            </a:r>
            <a:r>
              <a:rPr lang="en-US" dirty="0" smtClean="0"/>
              <a:t> </a:t>
            </a:r>
            <a:r>
              <a:rPr lang="en-US" dirty="0" err="1" smtClean="0"/>
              <a:t>marna</a:t>
            </a:r>
            <a:endParaRPr lang="en-US" dirty="0" smtClean="0"/>
          </a:p>
          <a:p>
            <a:pPr lvl="1"/>
            <a:r>
              <a:rPr lang="en-US" dirty="0" smtClean="0"/>
              <a:t>Bache </a:t>
            </a:r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 err="1" smtClean="0"/>
              <a:t>bnd</a:t>
            </a:r>
            <a:r>
              <a:rPr lang="en-US" dirty="0" smtClean="0"/>
              <a:t> </a:t>
            </a:r>
            <a:r>
              <a:rPr lang="en-US" dirty="0" err="1" smtClean="0"/>
              <a:t>kr</a:t>
            </a:r>
            <a:r>
              <a:rPr lang="en-US" dirty="0" smtClean="0"/>
              <a:t> </a:t>
            </a:r>
            <a:r>
              <a:rPr lang="en-US" dirty="0" err="1" smtClean="0"/>
              <a:t>dna</a:t>
            </a:r>
            <a:endParaRPr lang="en-US" dirty="0" smtClean="0"/>
          </a:p>
          <a:p>
            <a:pPr lvl="1"/>
            <a:r>
              <a:rPr lang="en-US" dirty="0" err="1" smtClean="0"/>
              <a:t>Mehmaan</a:t>
            </a:r>
            <a:r>
              <a:rPr lang="en-US" dirty="0" smtClean="0"/>
              <a:t> se </a:t>
            </a:r>
            <a:r>
              <a:rPr lang="en-US" dirty="0" err="1" smtClean="0"/>
              <a:t>larai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</TotalTime>
  <Words>185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Safeer e Noor II</vt:lpstr>
      <vt:lpstr>Contents</vt:lpstr>
      <vt:lpstr>Inqilab e Islami Iran</vt:lpstr>
      <vt:lpstr>Shaheed Quaid aur amli siyasat</vt:lpstr>
      <vt:lpstr>Quran o sunnat conferences</vt:lpstr>
      <vt:lpstr>Imam Khomenei r.a se Ishq</vt:lpstr>
      <vt:lpstr>Mulazmeen se rawaiyya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Safeer e Noor II</dc:title>
  <dc:creator/>
  <cp:lastModifiedBy>BAQAR</cp:lastModifiedBy>
  <cp:revision>8</cp:revision>
  <dcterms:created xsi:type="dcterms:W3CDTF">2006-08-16T00:00:00Z</dcterms:created>
  <dcterms:modified xsi:type="dcterms:W3CDTF">2011-09-23T15:40:18Z</dcterms:modified>
</cp:coreProperties>
</file>